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9" r:id="rId4"/>
    <p:sldId id="258" r:id="rId5"/>
    <p:sldId id="257" r:id="rId6"/>
    <p:sldId id="260" r:id="rId7"/>
    <p:sldId id="261" r:id="rId8"/>
    <p:sldId id="262" r:id="rId9"/>
    <p:sldId id="263" r:id="rId10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828" y="-14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0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9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89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84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01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7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1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44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79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95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0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C2362-B63F-447D-AABB-E1D572889E39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9DF03-0D29-40FE-8A06-0A31082D1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«Ландыш»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19921" y="2128603"/>
            <a:ext cx="990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отчет о работе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образовательных платных услуг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2018 – 2019 учебный год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85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5730" b="14069"/>
          <a:stretch/>
        </p:blipFill>
        <p:spPr>
          <a:xfrm>
            <a:off x="2871264" y="1"/>
            <a:ext cx="4668789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700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0" t="3716" r="51184" b="50820"/>
          <a:stretch/>
        </p:blipFill>
        <p:spPr>
          <a:xfrm>
            <a:off x="6355830" y="3387777"/>
            <a:ext cx="3207895" cy="3117954"/>
          </a:xfrm>
          <a:prstGeom prst="rect">
            <a:avLst/>
          </a:prstGeom>
          <a:ln w="76200">
            <a:solidFill>
              <a:srgbClr val="FFFF00"/>
            </a:solidFill>
          </a:ln>
          <a:scene3d>
            <a:camera prst="isometricOffAxis2Left"/>
            <a:lightRig rig="threePt" dir="t"/>
          </a:scene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273" y="1230427"/>
            <a:ext cx="2744606" cy="3671356"/>
          </a:xfrm>
          <a:prstGeom prst="rect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664" t="51439" r="50783" b="2555"/>
          <a:stretch/>
        </p:blipFill>
        <p:spPr>
          <a:xfrm>
            <a:off x="268418" y="232347"/>
            <a:ext cx="3192905" cy="3155430"/>
          </a:xfrm>
          <a:prstGeom prst="rect">
            <a:avLst/>
          </a:prstGeom>
          <a:ln w="76200"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1602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990"/>
          <a:stretch/>
        </p:blipFill>
        <p:spPr>
          <a:xfrm>
            <a:off x="2908092" y="-4830"/>
            <a:ext cx="4711881" cy="68628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570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20858">
            <a:off x="372908" y="274713"/>
            <a:ext cx="4350713" cy="5672113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83881">
            <a:off x="5061882" y="407333"/>
            <a:ext cx="4255766" cy="5692778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1165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3688" b="9289"/>
          <a:stretch/>
        </p:blipFill>
        <p:spPr>
          <a:xfrm>
            <a:off x="3032149" y="1"/>
            <a:ext cx="4328022" cy="685799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9695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2" y="359765"/>
            <a:ext cx="3507698" cy="35076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r="4022" b="24718"/>
          <a:stretch/>
        </p:blipFill>
        <p:spPr>
          <a:xfrm>
            <a:off x="5727895" y="359766"/>
            <a:ext cx="3623469" cy="35076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210" y="2991788"/>
            <a:ext cx="3536429" cy="3536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6450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5744234550667319526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/IMG_20191122_145045.jpg?id=15744234550667319526%3B0%3B1&amp;x-email=ajsidora777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Резеда\Desktop\IMG_20191122_1450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" t="5317" b="6075"/>
          <a:stretch/>
        </p:blipFill>
        <p:spPr bwMode="auto">
          <a:xfrm rot="10800000">
            <a:off x="2905066" y="7936"/>
            <a:ext cx="4086039" cy="685006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56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10" y="276224"/>
            <a:ext cx="5096137" cy="28449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021" y="1580367"/>
            <a:ext cx="5096137" cy="28449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10" y="3618844"/>
            <a:ext cx="5412960" cy="30217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8490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30</Words>
  <Application>Microsoft Office PowerPoint</Application>
  <PresentationFormat>Лист A4 (210x297 мм)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Гимадеева</dc:creator>
  <cp:lastModifiedBy>Резеда</cp:lastModifiedBy>
  <cp:revision>9</cp:revision>
  <dcterms:created xsi:type="dcterms:W3CDTF">2019-11-22T09:46:32Z</dcterms:created>
  <dcterms:modified xsi:type="dcterms:W3CDTF">2019-11-22T11:56:44Z</dcterms:modified>
</cp:coreProperties>
</file>